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</p:sldIdLst>
  <p:sldSz cx="12192000" cy="6858000"/>
  <p:notesSz cx="6858000" cy="9144000"/>
  <p:photoAlbum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6" d="100"/>
          <a:sy n="96" d="100"/>
        </p:scale>
        <p:origin x="60" y="37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EC9357-FCDE-4F58-84AA-7C117318AA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977EBF-D4C5-4710-B9D9-4E1317B328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EF706E-8ACF-4F7E-9DEB-6A1A7FF7E8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E5145-1AF5-4211-98A4-A9437E57F1ED}" type="datetimeFigureOut">
              <a:rPr lang="en-US" smtClean="0"/>
              <a:t>4/10/2020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9F613E-E6D6-41B8-91FD-866B992E8F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E19C47-6115-418F-84D4-A5C00A049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15723-009F-4AC4-BD2D-C97D9A6DD1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7771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00"/>
    </mc:Choice>
    <mc:Fallback>
      <p:transition spd="slow" advTm="100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F6386-45CD-4F82-B4A3-D4EBE5CE6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F7BAEE-4A29-4F51-BE16-661F9C64EE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710D9A-1D63-4C5E-8282-E045FF0E23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E5145-1AF5-4211-98A4-A9437E57F1ED}" type="datetimeFigureOut">
              <a:rPr lang="en-US" smtClean="0"/>
              <a:t>4/10/2020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33803C-F624-4611-9E3D-0E35303AF2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06B66D-0D58-4D7D-9FA1-979861A12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15723-009F-4AC4-BD2D-C97D9A6DD1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307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00"/>
    </mc:Choice>
    <mc:Fallback>
      <p:transition spd="slow" advTm="1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A4A2A3F-7F91-43AE-9081-59297DFAD4B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20E985E-D72A-463D-956F-5C798EFACF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63D345-710E-41B8-A4E4-CD76D4BA52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E5145-1AF5-4211-98A4-A9437E57F1ED}" type="datetimeFigureOut">
              <a:rPr lang="en-US" smtClean="0"/>
              <a:t>4/10/2020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BDC029-4ED1-49C5-8F5A-E4640C9D5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C4F941-727B-46AC-A322-5F42E030E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15723-009F-4AC4-BD2D-C97D9A6DD1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9977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00"/>
    </mc:Choice>
    <mc:Fallback>
      <p:transition spd="slow" advTm="1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FBB2EC-5710-4D75-AF6F-AAC24ADEC3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90EA0B-5BD4-449E-9619-B4B1139CE1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ADB31F-706D-41ED-81D1-94D6B68420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E5145-1AF5-4211-98A4-A9437E57F1ED}" type="datetimeFigureOut">
              <a:rPr lang="en-US" smtClean="0"/>
              <a:t>4/10/2020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5D1C21-BBB9-4342-B90D-4E2AADD891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360AD8-BDB1-4E9C-8250-BA14699A4C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15723-009F-4AC4-BD2D-C97D9A6DD1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4668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00"/>
    </mc:Choice>
    <mc:Fallback>
      <p:transition spd="slow" advTm="1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E3A5A-92FE-4E57-A1C0-F81CA08661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E1A2EE-B54D-4403-B3E8-6F80A078AD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8BBE2D-DEA4-4D8F-8F7E-DA5DA1B413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E5145-1AF5-4211-98A4-A9437E57F1ED}" type="datetimeFigureOut">
              <a:rPr lang="en-US" smtClean="0"/>
              <a:t>4/10/2020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B79710-7DA3-4B80-B0FB-4139AB43CE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598014-9CE5-4FCC-A509-544B710CF8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15723-009F-4AC4-BD2D-C97D9A6DD1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3662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00"/>
    </mc:Choice>
    <mc:Fallback>
      <p:transition spd="slow" advTm="1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615021-BF57-4939-B080-4FB1EE5EF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E95B20-CDDB-4CC9-8D95-AFA5381746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B36E03-08F8-43CB-B64E-3C90109754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8EDC9C-84C7-4E7C-845B-976E892DEF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E5145-1AF5-4211-98A4-A9437E57F1ED}" type="datetimeFigureOut">
              <a:rPr lang="en-US" smtClean="0"/>
              <a:t>4/10/2020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F5D8B7-8273-4E16-8AED-1BC13715C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E303CF-B5DE-4AFF-918A-A89A1C7FD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15723-009F-4AC4-BD2D-C97D9A6DD1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2133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00"/>
    </mc:Choice>
    <mc:Fallback>
      <p:transition spd="slow" advTm="1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90EAC-363C-4A41-862F-E146307CB3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6A1DDE-F33C-4154-BDFD-134D835B23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FCCE0B-48AF-42E4-B159-97F73CA8F9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C04D1F3-7BC9-4F6C-AC40-82F0194784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E2583C6-9C52-4131-9AD1-C162E55DF34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79E5FE9-A9E0-45BE-9D27-0E5A6334C3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E5145-1AF5-4211-98A4-A9437E57F1ED}" type="datetimeFigureOut">
              <a:rPr lang="en-US" smtClean="0"/>
              <a:t>4/10/2020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13501B-273F-4F32-8CC5-C06FA9868B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4BD533B-BCF3-48BA-9D04-EFB2769B1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15723-009F-4AC4-BD2D-C97D9A6DD1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4852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00"/>
    </mc:Choice>
    <mc:Fallback>
      <p:transition spd="slow" advTm="1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A7234D-CA6A-4326-94BA-C2A79E836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518C75-8028-49CB-88B2-8DBD922D52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E5145-1AF5-4211-98A4-A9437E57F1ED}" type="datetimeFigureOut">
              <a:rPr lang="en-US" smtClean="0"/>
              <a:t>4/10/2020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F24ABE-F6C9-4395-9AC5-780A1FA0C5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8EEF2B-23F7-4AE4-A6ED-6468B788D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15723-009F-4AC4-BD2D-C97D9A6DD1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0900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00"/>
    </mc:Choice>
    <mc:Fallback>
      <p:transition spd="slow" advTm="1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410DB42-CDBD-4FDF-84F4-56A9560CC8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E5145-1AF5-4211-98A4-A9437E57F1ED}" type="datetimeFigureOut">
              <a:rPr lang="en-US" smtClean="0"/>
              <a:t>4/10/2020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65D2E54-60B7-4258-B2AA-DAD69840D2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94923C-453B-402E-AFF7-C9B7371A81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15723-009F-4AC4-BD2D-C97D9A6DD1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3638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00"/>
    </mc:Choice>
    <mc:Fallback>
      <p:transition spd="slow" advTm="1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E5D5A-EB92-43E1-BFAB-512A0D5ADF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991B06-66F9-43A2-A07E-7180FA3037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D7E3AC-8A41-41DB-8E07-007A0368AE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E61557-CF4C-44E9-B5A1-0BC0E98CF7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E5145-1AF5-4211-98A4-A9437E57F1ED}" type="datetimeFigureOut">
              <a:rPr lang="en-US" smtClean="0"/>
              <a:t>4/10/2020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02EB9D-5D94-43BF-860C-A65FED5040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45ACF2-1AF1-4E34-ABCB-52FCB3DA1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15723-009F-4AC4-BD2D-C97D9A6DD1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54686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00"/>
    </mc:Choice>
    <mc:Fallback>
      <p:transition spd="slow" advTm="1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E54016-EC4E-4C22-9483-A13426524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FF8FF2-BAEC-4541-82DC-7A637E9F00D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05CBB2-BEEF-481A-8AC3-E51029A445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7F92C8-3D80-4A52-B236-130F483F45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E5145-1AF5-4211-98A4-A9437E57F1ED}" type="datetimeFigureOut">
              <a:rPr lang="en-US" smtClean="0"/>
              <a:t>4/10/2020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C83E86-E39E-40D1-BC19-67E0E0E672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EA5796-D90C-4BC6-8979-1ECD190DC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15723-009F-4AC4-BD2D-C97D9A6DD1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6039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00"/>
    </mc:Choice>
    <mc:Fallback>
      <p:transition spd="slow" advTm="1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8424D1-12F2-4496-96B5-0C5EB39BE4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E7420F-BEF0-4DE4-903F-E497D53ADD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2278D7-2EAF-42AB-B736-027B7E1CCAD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5E5145-1AF5-4211-98A4-A9437E57F1ED}" type="datetimeFigureOut">
              <a:rPr lang="en-US" smtClean="0"/>
              <a:t>4/10/2020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8D8A75-5D74-452B-A045-B3F811E7C8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C23553-3575-4588-B905-CF4F742038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915723-009F-4AC4-BD2D-C97D9A6DD1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2961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slow" p14:dur="2000" advTm="1000"/>
    </mc:Choice>
    <mc:Fallback>
      <p:transition spd="slow" advTm="1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0">
            <a:extLst>
              <a:ext uri="{FF2B5EF4-FFF2-40B4-BE49-F238E27FC236}">
                <a16:creationId xmlns:a16="http://schemas.microsoft.com/office/drawing/2014/main" id="{72539BC8-DC1A-4073-A8A6-107ABD07C40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377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4">
            <a:extLst>
              <a:ext uri="{FF2B5EF4-FFF2-40B4-BE49-F238E27FC236}">
                <a16:creationId xmlns:a16="http://schemas.microsoft.com/office/drawing/2014/main" id="{49D635A3-47FD-43BC-A1E8-65B396AEB28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1494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5">
            <a:extLst>
              <a:ext uri="{FF2B5EF4-FFF2-40B4-BE49-F238E27FC236}">
                <a16:creationId xmlns:a16="http://schemas.microsoft.com/office/drawing/2014/main" id="{BB228652-A58C-4D87-83F6-B978773B98F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0889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9">
            <a:extLst>
              <a:ext uri="{FF2B5EF4-FFF2-40B4-BE49-F238E27FC236}">
                <a16:creationId xmlns:a16="http://schemas.microsoft.com/office/drawing/2014/main" id="{D46B1672-B6E5-4443-BE26-7E125F9CFCF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0101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30">
            <a:extLst>
              <a:ext uri="{FF2B5EF4-FFF2-40B4-BE49-F238E27FC236}">
                <a16:creationId xmlns:a16="http://schemas.microsoft.com/office/drawing/2014/main" id="{D73E02B5-F4D2-48A8-8862-62C28A6F824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0991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34">
            <a:extLst>
              <a:ext uri="{FF2B5EF4-FFF2-40B4-BE49-F238E27FC236}">
                <a16:creationId xmlns:a16="http://schemas.microsoft.com/office/drawing/2014/main" id="{8950C4A1-0115-483E-AF2B-E69A8514EA5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3044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35">
            <a:extLst>
              <a:ext uri="{FF2B5EF4-FFF2-40B4-BE49-F238E27FC236}">
                <a16:creationId xmlns:a16="http://schemas.microsoft.com/office/drawing/2014/main" id="{79BFFCCC-8140-4E95-8A78-45FD6920029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8789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39">
            <a:extLst>
              <a:ext uri="{FF2B5EF4-FFF2-40B4-BE49-F238E27FC236}">
                <a16:creationId xmlns:a16="http://schemas.microsoft.com/office/drawing/2014/main" id="{1B298B1E-47E1-42F0-BC01-D5425F18F40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1739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40">
            <a:extLst>
              <a:ext uri="{FF2B5EF4-FFF2-40B4-BE49-F238E27FC236}">
                <a16:creationId xmlns:a16="http://schemas.microsoft.com/office/drawing/2014/main" id="{7307D215-8B7F-44D9-8F26-F52ACAB2BEC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2607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44">
            <a:extLst>
              <a:ext uri="{FF2B5EF4-FFF2-40B4-BE49-F238E27FC236}">
                <a16:creationId xmlns:a16="http://schemas.microsoft.com/office/drawing/2014/main" id="{09F2961B-B3C8-4C99-A1F5-B4C337F376B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1897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45">
            <a:extLst>
              <a:ext uri="{FF2B5EF4-FFF2-40B4-BE49-F238E27FC236}">
                <a16:creationId xmlns:a16="http://schemas.microsoft.com/office/drawing/2014/main" id="{3D9F2E06-7D6E-4006-86E7-145367F6901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6058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4">
            <a:extLst>
              <a:ext uri="{FF2B5EF4-FFF2-40B4-BE49-F238E27FC236}">
                <a16:creationId xmlns:a16="http://schemas.microsoft.com/office/drawing/2014/main" id="{885265F5-FCFA-49C8-BAED-735C5A88A63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8159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49">
            <a:extLst>
              <a:ext uri="{FF2B5EF4-FFF2-40B4-BE49-F238E27FC236}">
                <a16:creationId xmlns:a16="http://schemas.microsoft.com/office/drawing/2014/main" id="{4FE4AC5C-E013-4EE3-9FC3-F8A9F210DF2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5142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50">
            <a:extLst>
              <a:ext uri="{FF2B5EF4-FFF2-40B4-BE49-F238E27FC236}">
                <a16:creationId xmlns:a16="http://schemas.microsoft.com/office/drawing/2014/main" id="{1B3B786A-F723-440A-9D31-C3B796434A2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8961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54">
            <a:extLst>
              <a:ext uri="{FF2B5EF4-FFF2-40B4-BE49-F238E27FC236}">
                <a16:creationId xmlns:a16="http://schemas.microsoft.com/office/drawing/2014/main" id="{9BADD68F-F9DF-4CDA-8D7A-68DDF78CD50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3034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55">
            <a:extLst>
              <a:ext uri="{FF2B5EF4-FFF2-40B4-BE49-F238E27FC236}">
                <a16:creationId xmlns:a16="http://schemas.microsoft.com/office/drawing/2014/main" id="{FC0B9E72-23D1-42AD-8335-FBA654B26D8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9438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59">
            <a:extLst>
              <a:ext uri="{FF2B5EF4-FFF2-40B4-BE49-F238E27FC236}">
                <a16:creationId xmlns:a16="http://schemas.microsoft.com/office/drawing/2014/main" id="{EFF906FD-F353-486C-830E-D4D78475332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8651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60">
            <a:extLst>
              <a:ext uri="{FF2B5EF4-FFF2-40B4-BE49-F238E27FC236}">
                <a16:creationId xmlns:a16="http://schemas.microsoft.com/office/drawing/2014/main" id="{6EFCEA2B-6D53-4D36-ADB9-F2A56CEC774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603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64">
            <a:extLst>
              <a:ext uri="{FF2B5EF4-FFF2-40B4-BE49-F238E27FC236}">
                <a16:creationId xmlns:a16="http://schemas.microsoft.com/office/drawing/2014/main" id="{709834B9-0E50-49D7-898D-CF2DECAF1BB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9611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65">
            <a:extLst>
              <a:ext uri="{FF2B5EF4-FFF2-40B4-BE49-F238E27FC236}">
                <a16:creationId xmlns:a16="http://schemas.microsoft.com/office/drawing/2014/main" id="{94B75829-888C-4D0E-A065-30DAB8E4DEF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682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69">
            <a:extLst>
              <a:ext uri="{FF2B5EF4-FFF2-40B4-BE49-F238E27FC236}">
                <a16:creationId xmlns:a16="http://schemas.microsoft.com/office/drawing/2014/main" id="{8B8E5697-4C29-49DA-9EF0-248A938FFDE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3292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70">
            <a:extLst>
              <a:ext uri="{FF2B5EF4-FFF2-40B4-BE49-F238E27FC236}">
                <a16:creationId xmlns:a16="http://schemas.microsoft.com/office/drawing/2014/main" id="{7CA7CB40-FF1E-40F7-A3F4-A558CF587D0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5192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5">
            <a:extLst>
              <a:ext uri="{FF2B5EF4-FFF2-40B4-BE49-F238E27FC236}">
                <a16:creationId xmlns:a16="http://schemas.microsoft.com/office/drawing/2014/main" id="{0DD75B2B-E051-4D52-88E6-3B92A23CE5E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8220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74">
            <a:extLst>
              <a:ext uri="{FF2B5EF4-FFF2-40B4-BE49-F238E27FC236}">
                <a16:creationId xmlns:a16="http://schemas.microsoft.com/office/drawing/2014/main" id="{2D7C4CAF-3754-4498-963C-DE315395B0D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5194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75">
            <a:extLst>
              <a:ext uri="{FF2B5EF4-FFF2-40B4-BE49-F238E27FC236}">
                <a16:creationId xmlns:a16="http://schemas.microsoft.com/office/drawing/2014/main" id="{042F5BC9-02DF-4AE1-B172-98D8108F564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778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79">
            <a:extLst>
              <a:ext uri="{FF2B5EF4-FFF2-40B4-BE49-F238E27FC236}">
                <a16:creationId xmlns:a16="http://schemas.microsoft.com/office/drawing/2014/main" id="{55A56D56-9372-4999-B9D0-644BF43E50A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5515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80">
            <a:extLst>
              <a:ext uri="{FF2B5EF4-FFF2-40B4-BE49-F238E27FC236}">
                <a16:creationId xmlns:a16="http://schemas.microsoft.com/office/drawing/2014/main" id="{F8513AFE-20DA-47E0-954C-5F97FCF3D85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8734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84">
            <a:extLst>
              <a:ext uri="{FF2B5EF4-FFF2-40B4-BE49-F238E27FC236}">
                <a16:creationId xmlns:a16="http://schemas.microsoft.com/office/drawing/2014/main" id="{872A592B-42A9-4095-89C8-BCF7459DC68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524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85">
            <a:extLst>
              <a:ext uri="{FF2B5EF4-FFF2-40B4-BE49-F238E27FC236}">
                <a16:creationId xmlns:a16="http://schemas.microsoft.com/office/drawing/2014/main" id="{01040D2C-687B-4592-A0B5-D509F49673F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8856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89">
            <a:extLst>
              <a:ext uri="{FF2B5EF4-FFF2-40B4-BE49-F238E27FC236}">
                <a16:creationId xmlns:a16="http://schemas.microsoft.com/office/drawing/2014/main" id="{DA7CF910-FB51-42E9-9711-CEB329EBE20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5390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90">
            <a:extLst>
              <a:ext uri="{FF2B5EF4-FFF2-40B4-BE49-F238E27FC236}">
                <a16:creationId xmlns:a16="http://schemas.microsoft.com/office/drawing/2014/main" id="{76BA934A-A448-47C9-8CCA-059ACE459B6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910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94">
            <a:extLst>
              <a:ext uri="{FF2B5EF4-FFF2-40B4-BE49-F238E27FC236}">
                <a16:creationId xmlns:a16="http://schemas.microsoft.com/office/drawing/2014/main" id="{DB90AA08-E04A-47C8-B5B7-50DA4E2B2DA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05742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95">
            <a:extLst>
              <a:ext uri="{FF2B5EF4-FFF2-40B4-BE49-F238E27FC236}">
                <a16:creationId xmlns:a16="http://schemas.microsoft.com/office/drawing/2014/main" id="{85BD0EBB-764D-43FE-AD24-9114D00849C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85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9">
            <a:extLst>
              <a:ext uri="{FF2B5EF4-FFF2-40B4-BE49-F238E27FC236}">
                <a16:creationId xmlns:a16="http://schemas.microsoft.com/office/drawing/2014/main" id="{860977AF-63F3-4854-B7C2-4A9328F51C9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68334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99">
            <a:extLst>
              <a:ext uri="{FF2B5EF4-FFF2-40B4-BE49-F238E27FC236}">
                <a16:creationId xmlns:a16="http://schemas.microsoft.com/office/drawing/2014/main" id="{3CAB0AFE-7DA9-4616-A478-19883E476B0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49867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00">
            <a:extLst>
              <a:ext uri="{FF2B5EF4-FFF2-40B4-BE49-F238E27FC236}">
                <a16:creationId xmlns:a16="http://schemas.microsoft.com/office/drawing/2014/main" id="{B7CA7E3A-B4BF-4229-BF3B-51DB05F46EC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64850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04">
            <a:extLst>
              <a:ext uri="{FF2B5EF4-FFF2-40B4-BE49-F238E27FC236}">
                <a16:creationId xmlns:a16="http://schemas.microsoft.com/office/drawing/2014/main" id="{85050A02-23AD-4451-8112-D50CE398F6E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81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05">
            <a:extLst>
              <a:ext uri="{FF2B5EF4-FFF2-40B4-BE49-F238E27FC236}">
                <a16:creationId xmlns:a16="http://schemas.microsoft.com/office/drawing/2014/main" id="{937A1FFA-359B-4F44-BAAB-A458832F874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51711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09">
            <a:extLst>
              <a:ext uri="{FF2B5EF4-FFF2-40B4-BE49-F238E27FC236}">
                <a16:creationId xmlns:a16="http://schemas.microsoft.com/office/drawing/2014/main" id="{C4362DA8-54D4-44C6-9D6A-9C07C661F61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58000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10">
            <a:extLst>
              <a:ext uri="{FF2B5EF4-FFF2-40B4-BE49-F238E27FC236}">
                <a16:creationId xmlns:a16="http://schemas.microsoft.com/office/drawing/2014/main" id="{6124A4F9-3D85-4B49-9D46-E86C9CDAB32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08618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15">
            <a:extLst>
              <a:ext uri="{FF2B5EF4-FFF2-40B4-BE49-F238E27FC236}">
                <a16:creationId xmlns:a16="http://schemas.microsoft.com/office/drawing/2014/main" id="{CC542CD9-8B0F-4A05-8DCD-C066E6FEC68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71919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24">
            <a:extLst>
              <a:ext uri="{FF2B5EF4-FFF2-40B4-BE49-F238E27FC236}">
                <a16:creationId xmlns:a16="http://schemas.microsoft.com/office/drawing/2014/main" id="{80C20D34-884E-4802-BE86-2D95098DDDD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85528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29">
            <a:extLst>
              <a:ext uri="{FF2B5EF4-FFF2-40B4-BE49-F238E27FC236}">
                <a16:creationId xmlns:a16="http://schemas.microsoft.com/office/drawing/2014/main" id="{85A94571-2C43-431A-ADD4-A397DC9A99F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80556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34">
            <a:extLst>
              <a:ext uri="{FF2B5EF4-FFF2-40B4-BE49-F238E27FC236}">
                <a16:creationId xmlns:a16="http://schemas.microsoft.com/office/drawing/2014/main" id="{9ABD076F-1312-478A-80CC-EE548F70745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6805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0">
            <a:extLst>
              <a:ext uri="{FF2B5EF4-FFF2-40B4-BE49-F238E27FC236}">
                <a16:creationId xmlns:a16="http://schemas.microsoft.com/office/drawing/2014/main" id="{685F8C51-7806-4196-8E1E-0E0C148CFB7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38746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39">
            <a:extLst>
              <a:ext uri="{FF2B5EF4-FFF2-40B4-BE49-F238E27FC236}">
                <a16:creationId xmlns:a16="http://schemas.microsoft.com/office/drawing/2014/main" id="{780C648A-AB38-4045-A59F-50AB3999FE9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76865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44">
            <a:extLst>
              <a:ext uri="{FF2B5EF4-FFF2-40B4-BE49-F238E27FC236}">
                <a16:creationId xmlns:a16="http://schemas.microsoft.com/office/drawing/2014/main" id="{C4F094FD-81BE-4D37-B275-3F25296CB06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25552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49">
            <a:extLst>
              <a:ext uri="{FF2B5EF4-FFF2-40B4-BE49-F238E27FC236}">
                <a16:creationId xmlns:a16="http://schemas.microsoft.com/office/drawing/2014/main" id="{A1E0D381-4F40-49A5-BE91-3B2CAA70128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26370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54">
            <a:extLst>
              <a:ext uri="{FF2B5EF4-FFF2-40B4-BE49-F238E27FC236}">
                <a16:creationId xmlns:a16="http://schemas.microsoft.com/office/drawing/2014/main" id="{84C0E0F6-0944-4EDF-A8CD-9EDA0776877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96592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59">
            <a:extLst>
              <a:ext uri="{FF2B5EF4-FFF2-40B4-BE49-F238E27FC236}">
                <a16:creationId xmlns:a16="http://schemas.microsoft.com/office/drawing/2014/main" id="{BE1519BC-2BAA-43B5-BB8D-91C64F0E4C1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62754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64">
            <a:extLst>
              <a:ext uri="{FF2B5EF4-FFF2-40B4-BE49-F238E27FC236}">
                <a16:creationId xmlns:a16="http://schemas.microsoft.com/office/drawing/2014/main" id="{F0EAC1E0-E686-4FAF-9B51-11615C751B3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39682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69">
            <a:extLst>
              <a:ext uri="{FF2B5EF4-FFF2-40B4-BE49-F238E27FC236}">
                <a16:creationId xmlns:a16="http://schemas.microsoft.com/office/drawing/2014/main" id="{F621426F-8CF7-42C4-AAC7-FC209147A01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77424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74">
            <a:extLst>
              <a:ext uri="{FF2B5EF4-FFF2-40B4-BE49-F238E27FC236}">
                <a16:creationId xmlns:a16="http://schemas.microsoft.com/office/drawing/2014/main" id="{F4B0DB11-9A15-4187-95EF-FFA60072961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64191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79">
            <a:extLst>
              <a:ext uri="{FF2B5EF4-FFF2-40B4-BE49-F238E27FC236}">
                <a16:creationId xmlns:a16="http://schemas.microsoft.com/office/drawing/2014/main" id="{33A99719-4DF7-46C3-8CE4-9A0F3487C15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62707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84">
            <a:extLst>
              <a:ext uri="{FF2B5EF4-FFF2-40B4-BE49-F238E27FC236}">
                <a16:creationId xmlns:a16="http://schemas.microsoft.com/office/drawing/2014/main" id="{DEE0E695-DCC8-43A0-8054-BB72800104E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8687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4">
            <a:extLst>
              <a:ext uri="{FF2B5EF4-FFF2-40B4-BE49-F238E27FC236}">
                <a16:creationId xmlns:a16="http://schemas.microsoft.com/office/drawing/2014/main" id="{0B7BA9CD-4962-4A46-94EB-F3CDF70936B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24423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89">
            <a:extLst>
              <a:ext uri="{FF2B5EF4-FFF2-40B4-BE49-F238E27FC236}">
                <a16:creationId xmlns:a16="http://schemas.microsoft.com/office/drawing/2014/main" id="{035006EC-20EF-4C6B-AD9B-253B4EA8F88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76941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94">
            <a:extLst>
              <a:ext uri="{FF2B5EF4-FFF2-40B4-BE49-F238E27FC236}">
                <a16:creationId xmlns:a16="http://schemas.microsoft.com/office/drawing/2014/main" id="{C58F1E4D-D39B-480E-8068-E08665EB446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93364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99">
            <a:extLst>
              <a:ext uri="{FF2B5EF4-FFF2-40B4-BE49-F238E27FC236}">
                <a16:creationId xmlns:a16="http://schemas.microsoft.com/office/drawing/2014/main" id="{2A98D4A6-5607-4280-80A6-7A8EA049B66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76375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4">
            <a:extLst>
              <a:ext uri="{FF2B5EF4-FFF2-40B4-BE49-F238E27FC236}">
                <a16:creationId xmlns:a16="http://schemas.microsoft.com/office/drawing/2014/main" id="{715B2644-7A94-44ED-9BCE-B3AAC8C9438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93257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9">
            <a:extLst>
              <a:ext uri="{FF2B5EF4-FFF2-40B4-BE49-F238E27FC236}">
                <a16:creationId xmlns:a16="http://schemas.microsoft.com/office/drawing/2014/main" id="{AD987C4C-68D2-47F9-A822-98C376DF1A1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3742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5">
            <a:extLst>
              <a:ext uri="{FF2B5EF4-FFF2-40B4-BE49-F238E27FC236}">
                <a16:creationId xmlns:a16="http://schemas.microsoft.com/office/drawing/2014/main" id="{8BD22DC2-384E-4783-98CE-363440051C4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241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9">
            <a:extLst>
              <a:ext uri="{FF2B5EF4-FFF2-40B4-BE49-F238E27FC236}">
                <a16:creationId xmlns:a16="http://schemas.microsoft.com/office/drawing/2014/main" id="{CB77ECD4-80E4-464A-8FBB-C5E4BE4823D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399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">
            <a:extLst>
              <a:ext uri="{FF2B5EF4-FFF2-40B4-BE49-F238E27FC236}">
                <a16:creationId xmlns:a16="http://schemas.microsoft.com/office/drawing/2014/main" id="{FC05326C-0CDE-4DA9-891D-A2D632595C8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885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0</Words>
  <Application>Microsoft Office PowerPoint</Application>
  <PresentationFormat>Widescreen</PresentationFormat>
  <Paragraphs>0</Paragraphs>
  <Slides>64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6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Zach McKerrow</dc:creator>
  <cp:lastModifiedBy>Zach McKerrow</cp:lastModifiedBy>
  <cp:revision>2</cp:revision>
  <dcterms:created xsi:type="dcterms:W3CDTF">2020-04-11T01:06:03Z</dcterms:created>
  <dcterms:modified xsi:type="dcterms:W3CDTF">2020-04-11T01:15:31Z</dcterms:modified>
</cp:coreProperties>
</file>